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  <a:endParaRPr lang="en-US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WCCCS-20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Climate Change &amp; Sustainability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(WCCCS-2025)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WCCCS-20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682893" cy="1085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162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62</cp:revision>
  <dcterms:created xsi:type="dcterms:W3CDTF">2017-12-21T10:51:09Z</dcterms:created>
  <dcterms:modified xsi:type="dcterms:W3CDTF">2025-04-12T05:56:29Z</dcterms:modified>
</cp:coreProperties>
</file>